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Title Slide">
  <p:cSld name="10_Title Slid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920722" y="78802"/>
            <a:ext cx="18127227" cy="6879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87918" y="-1390146"/>
            <a:ext cx="17379481" cy="84115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Shape 18"/>
          <p:cNvGrpSpPr/>
          <p:nvPr/>
        </p:nvGrpSpPr>
        <p:grpSpPr>
          <a:xfrm>
            <a:off x="7705817" y="5986464"/>
            <a:ext cx="4490051" cy="378985"/>
            <a:chOff x="5761255" y="3759717"/>
            <a:chExt cx="3367538" cy="378985"/>
          </a:xfrm>
        </p:grpSpPr>
        <p:sp>
          <p:nvSpPr>
            <p:cNvPr id="19" name="Shape 19"/>
            <p:cNvSpPr/>
            <p:nvPr/>
          </p:nvSpPr>
          <p:spPr>
            <a:xfrm>
              <a:off x="5761255" y="3759717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5858909" y="3857371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" name="Shape 21"/>
            <p:cNvCxnSpPr/>
            <p:nvPr/>
          </p:nvCxnSpPr>
          <p:spPr>
            <a:xfrm rot="10800000">
              <a:off x="7581177" y="3916310"/>
              <a:ext cx="224390" cy="22239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10800000">
              <a:off x="6107484" y="3916310"/>
              <a:ext cx="1473693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" name="Shape 23"/>
            <p:cNvCxnSpPr/>
            <p:nvPr/>
          </p:nvCxnSpPr>
          <p:spPr>
            <a:xfrm flipH="1">
              <a:off x="7805441" y="4137268"/>
              <a:ext cx="1323352" cy="143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4" name="Shape 24"/>
          <p:cNvGrpSpPr/>
          <p:nvPr/>
        </p:nvGrpSpPr>
        <p:grpSpPr>
          <a:xfrm>
            <a:off x="8747464" y="772358"/>
            <a:ext cx="3444536" cy="2245037"/>
            <a:chOff x="6560598" y="772357"/>
            <a:chExt cx="2583402" cy="2245037"/>
          </a:xfrm>
        </p:grpSpPr>
        <p:cxnSp>
          <p:nvCxnSpPr>
            <p:cNvPr id="25" name="Shape 25"/>
            <p:cNvCxnSpPr/>
            <p:nvPr/>
          </p:nvCxnSpPr>
          <p:spPr>
            <a:xfrm flipH="1" rot="10800000">
              <a:off x="8637973" y="772357"/>
              <a:ext cx="506027" cy="20418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6" name="Shape 26"/>
            <p:cNvCxnSpPr/>
            <p:nvPr/>
          </p:nvCxnSpPr>
          <p:spPr>
            <a:xfrm flipH="1">
              <a:off x="7759083" y="976544"/>
              <a:ext cx="878890" cy="124287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7" name="Shape 27"/>
            <p:cNvCxnSpPr/>
            <p:nvPr/>
          </p:nvCxnSpPr>
          <p:spPr>
            <a:xfrm flipH="1">
              <a:off x="7119891" y="2219417"/>
              <a:ext cx="639192" cy="799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8" name="Shape 28"/>
            <p:cNvCxnSpPr/>
            <p:nvPr/>
          </p:nvCxnSpPr>
          <p:spPr>
            <a:xfrm flipH="1">
              <a:off x="6826928" y="2299317"/>
              <a:ext cx="292963" cy="39061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29" name="Shape 29"/>
            <p:cNvSpPr/>
            <p:nvPr/>
          </p:nvSpPr>
          <p:spPr>
            <a:xfrm>
              <a:off x="6560598" y="2671165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658252" y="2768819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10238915" y="2494078"/>
            <a:ext cx="1952839" cy="346229"/>
            <a:chOff x="7679185" y="2494077"/>
            <a:chExt cx="1464629" cy="346229"/>
          </a:xfrm>
        </p:grpSpPr>
        <p:sp>
          <p:nvSpPr>
            <p:cNvPr id="32" name="Shape 32"/>
            <p:cNvSpPr/>
            <p:nvPr/>
          </p:nvSpPr>
          <p:spPr>
            <a:xfrm>
              <a:off x="7679185" y="2494077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7776839" y="2591731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" name="Shape 34"/>
            <p:cNvCxnSpPr>
              <a:stCxn id="32" idx="6"/>
            </p:cNvCxnSpPr>
            <p:nvPr/>
          </p:nvCxnSpPr>
          <p:spPr>
            <a:xfrm flipH="1" rot="10800000">
              <a:off x="8025414" y="2660591"/>
              <a:ext cx="1118400" cy="66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35" name="Shape 35"/>
          <p:cNvGrpSpPr/>
          <p:nvPr/>
        </p:nvGrpSpPr>
        <p:grpSpPr>
          <a:xfrm>
            <a:off x="10132382" y="2959606"/>
            <a:ext cx="2059620" cy="683664"/>
            <a:chOff x="7599285" y="2959606"/>
            <a:chExt cx="1544715" cy="683664"/>
          </a:xfrm>
        </p:grpSpPr>
        <p:sp>
          <p:nvSpPr>
            <p:cNvPr id="36" name="Shape 36"/>
            <p:cNvSpPr/>
            <p:nvPr/>
          </p:nvSpPr>
          <p:spPr>
            <a:xfrm>
              <a:off x="7599285" y="2959606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7" name="Shape 37"/>
            <p:cNvCxnSpPr>
              <a:stCxn id="36" idx="6"/>
            </p:cNvCxnSpPr>
            <p:nvPr/>
          </p:nvCxnSpPr>
          <p:spPr>
            <a:xfrm>
              <a:off x="7750205" y="3035066"/>
              <a:ext cx="834600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8581210" y="3035066"/>
              <a:ext cx="309776" cy="6082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9" name="Shape 39"/>
            <p:cNvCxnSpPr/>
            <p:nvPr/>
          </p:nvCxnSpPr>
          <p:spPr>
            <a:xfrm flipH="1" rot="10800000">
              <a:off x="8890986" y="3640112"/>
              <a:ext cx="253014" cy="315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40" name="Shape 40"/>
          <p:cNvGrpSpPr/>
          <p:nvPr/>
        </p:nvGrpSpPr>
        <p:grpSpPr>
          <a:xfrm>
            <a:off x="9392576" y="3203958"/>
            <a:ext cx="2799425" cy="559266"/>
            <a:chOff x="7044431" y="3203958"/>
            <a:chExt cx="2099569" cy="559266"/>
          </a:xfrm>
        </p:grpSpPr>
        <p:sp>
          <p:nvSpPr>
            <p:cNvPr id="41" name="Shape 41"/>
            <p:cNvSpPr/>
            <p:nvPr/>
          </p:nvSpPr>
          <p:spPr>
            <a:xfrm>
              <a:off x="7044431" y="3203958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2" name="Shape 42"/>
            <p:cNvCxnSpPr>
              <a:stCxn id="41" idx="6"/>
            </p:cNvCxnSpPr>
            <p:nvPr/>
          </p:nvCxnSpPr>
          <p:spPr>
            <a:xfrm>
              <a:off x="7195351" y="3279418"/>
              <a:ext cx="1202100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8393284" y="3279418"/>
              <a:ext cx="352364" cy="48380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8737846" y="3759561"/>
              <a:ext cx="406154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45" name="Shape 45"/>
          <p:cNvGrpSpPr/>
          <p:nvPr/>
        </p:nvGrpSpPr>
        <p:grpSpPr>
          <a:xfrm>
            <a:off x="10259808" y="3507428"/>
            <a:ext cx="1933204" cy="483356"/>
            <a:chOff x="7676748" y="3507428"/>
            <a:chExt cx="1449902" cy="483356"/>
          </a:xfrm>
        </p:grpSpPr>
        <p:sp>
          <p:nvSpPr>
            <p:cNvPr id="46" name="Shape 46"/>
            <p:cNvSpPr/>
            <p:nvPr/>
          </p:nvSpPr>
          <p:spPr>
            <a:xfrm>
              <a:off x="7676748" y="3507428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7" name="Shape 47"/>
            <p:cNvCxnSpPr/>
            <p:nvPr/>
          </p:nvCxnSpPr>
          <p:spPr>
            <a:xfrm rot="10800000">
              <a:off x="8620623" y="3988485"/>
              <a:ext cx="506027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10800000">
              <a:off x="8431174" y="3800493"/>
              <a:ext cx="195500" cy="19029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10800000">
              <a:off x="7962864" y="3803511"/>
              <a:ext cx="471328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0" name="Shape 50"/>
            <p:cNvCxnSpPr>
              <a:endCxn id="46" idx="5"/>
            </p:cNvCxnSpPr>
            <p:nvPr/>
          </p:nvCxnSpPr>
          <p:spPr>
            <a:xfrm rot="10800000">
              <a:off x="7805566" y="3636246"/>
              <a:ext cx="164700" cy="1674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51" name="Shape 51"/>
          <p:cNvGrpSpPr/>
          <p:nvPr/>
        </p:nvGrpSpPr>
        <p:grpSpPr>
          <a:xfrm>
            <a:off x="8680311" y="3470155"/>
            <a:ext cx="3515557" cy="668546"/>
            <a:chOff x="6492125" y="3470155"/>
            <a:chExt cx="2636668" cy="668546"/>
          </a:xfrm>
        </p:grpSpPr>
        <p:sp>
          <p:nvSpPr>
            <p:cNvPr id="52" name="Shape 52"/>
            <p:cNvSpPr/>
            <p:nvPr/>
          </p:nvSpPr>
          <p:spPr>
            <a:xfrm>
              <a:off x="6492125" y="3470155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6589779" y="3567809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4" name="Shape 54"/>
            <p:cNvCxnSpPr/>
            <p:nvPr/>
          </p:nvCxnSpPr>
          <p:spPr>
            <a:xfrm rot="10800000">
              <a:off x="7379545" y="3633294"/>
              <a:ext cx="426021" cy="50540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5" name="Shape 55"/>
            <p:cNvCxnSpPr>
              <a:endCxn id="52" idx="6"/>
            </p:cNvCxnSpPr>
            <p:nvPr/>
          </p:nvCxnSpPr>
          <p:spPr>
            <a:xfrm flipH="1">
              <a:off x="6838354" y="3633370"/>
              <a:ext cx="548100" cy="99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56" name="Shape 56"/>
            <p:cNvCxnSpPr/>
            <p:nvPr/>
          </p:nvCxnSpPr>
          <p:spPr>
            <a:xfrm flipH="1">
              <a:off x="7805441" y="4137268"/>
              <a:ext cx="1323352" cy="143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57" name="Shape 57"/>
          <p:cNvGrpSpPr/>
          <p:nvPr/>
        </p:nvGrpSpPr>
        <p:grpSpPr>
          <a:xfrm>
            <a:off x="8646851" y="4201043"/>
            <a:ext cx="3545149" cy="1179715"/>
            <a:chOff x="6485138" y="4201042"/>
            <a:chExt cx="2658862" cy="1179715"/>
          </a:xfrm>
        </p:grpSpPr>
        <p:sp>
          <p:nvSpPr>
            <p:cNvPr id="58" name="Shape 58"/>
            <p:cNvSpPr/>
            <p:nvPr/>
          </p:nvSpPr>
          <p:spPr>
            <a:xfrm>
              <a:off x="6485138" y="4201042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582792" y="4298696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0" name="Shape 60"/>
            <p:cNvCxnSpPr>
              <a:stCxn id="58" idx="6"/>
            </p:cNvCxnSpPr>
            <p:nvPr/>
          </p:nvCxnSpPr>
          <p:spPr>
            <a:xfrm>
              <a:off x="6831367" y="4374157"/>
              <a:ext cx="1149000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1" name="Shape 61"/>
            <p:cNvCxnSpPr/>
            <p:nvPr/>
          </p:nvCxnSpPr>
          <p:spPr>
            <a:xfrm>
              <a:off x="8876262" y="5380315"/>
              <a:ext cx="267738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2" name="Shape 62"/>
            <p:cNvCxnSpPr/>
            <p:nvPr/>
          </p:nvCxnSpPr>
          <p:spPr>
            <a:xfrm>
              <a:off x="7980972" y="4373267"/>
              <a:ext cx="895290" cy="100749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63" name="Shape 63"/>
          <p:cNvGrpSpPr/>
          <p:nvPr/>
        </p:nvGrpSpPr>
        <p:grpSpPr>
          <a:xfrm>
            <a:off x="8534458" y="4670292"/>
            <a:ext cx="3657543" cy="859919"/>
            <a:chOff x="6400843" y="4670291"/>
            <a:chExt cx="2743157" cy="859919"/>
          </a:xfrm>
        </p:grpSpPr>
        <p:cxnSp>
          <p:nvCxnSpPr>
            <p:cNvPr id="64" name="Shape 64"/>
            <p:cNvCxnSpPr>
              <a:stCxn id="65" idx="6"/>
            </p:cNvCxnSpPr>
            <p:nvPr/>
          </p:nvCxnSpPr>
          <p:spPr>
            <a:xfrm>
              <a:off x="6551763" y="4745751"/>
              <a:ext cx="843000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6" name="Shape 66"/>
            <p:cNvGrpSpPr/>
            <p:nvPr/>
          </p:nvGrpSpPr>
          <p:grpSpPr>
            <a:xfrm>
              <a:off x="6400843" y="4670291"/>
              <a:ext cx="2743157" cy="859919"/>
              <a:chOff x="6400843" y="4670291"/>
              <a:chExt cx="2743157" cy="859919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400843" y="4670291"/>
                <a:ext cx="150920" cy="150920"/>
              </a:xfrm>
              <a:prstGeom prst="ellipse">
                <a:avLst/>
              </a:prstGeom>
              <a:solidFill>
                <a:srgbClr val="007086"/>
              </a:solidFill>
              <a:ln cap="flat" cmpd="sng" w="12700">
                <a:solidFill>
                  <a:srgbClr val="FFFFFF">
                    <a:alpha val="49803"/>
                  </a:srgbClr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7" name="Shape 67"/>
              <p:cNvCxnSpPr/>
              <p:nvPr/>
            </p:nvCxnSpPr>
            <p:spPr>
              <a:xfrm>
                <a:off x="7386482" y="4745751"/>
                <a:ext cx="336094" cy="635006"/>
              </a:xfrm>
              <a:prstGeom prst="straightConnector1">
                <a:avLst/>
              </a:prstGeom>
              <a:noFill/>
              <a:ln cap="flat" cmpd="sng" w="12700">
                <a:solidFill>
                  <a:srgbClr val="FFFFFF">
                    <a:alpha val="49803"/>
                  </a:srgbClr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68" name="Shape 68"/>
              <p:cNvCxnSpPr/>
              <p:nvPr/>
            </p:nvCxnSpPr>
            <p:spPr>
              <a:xfrm>
                <a:off x="7722576" y="5380757"/>
                <a:ext cx="670708" cy="0"/>
              </a:xfrm>
              <a:prstGeom prst="straightConnector1">
                <a:avLst/>
              </a:prstGeom>
              <a:noFill/>
              <a:ln cap="flat" cmpd="sng" w="12700">
                <a:solidFill>
                  <a:srgbClr val="FFFFFF">
                    <a:alpha val="49803"/>
                  </a:srgbClr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69" name="Shape 69"/>
              <p:cNvCxnSpPr/>
              <p:nvPr/>
            </p:nvCxnSpPr>
            <p:spPr>
              <a:xfrm>
                <a:off x="8393284" y="5380757"/>
                <a:ext cx="347580" cy="149453"/>
              </a:xfrm>
              <a:prstGeom prst="straightConnector1">
                <a:avLst/>
              </a:prstGeom>
              <a:noFill/>
              <a:ln cap="flat" cmpd="sng" w="12700">
                <a:solidFill>
                  <a:srgbClr val="FFFFFF">
                    <a:alpha val="49803"/>
                  </a:srgbClr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70" name="Shape 70"/>
              <p:cNvCxnSpPr/>
              <p:nvPr/>
            </p:nvCxnSpPr>
            <p:spPr>
              <a:xfrm>
                <a:off x="8738955" y="5527177"/>
                <a:ext cx="405045" cy="0"/>
              </a:xfrm>
              <a:prstGeom prst="straightConnector1">
                <a:avLst/>
              </a:prstGeom>
              <a:noFill/>
              <a:ln cap="flat" cmpd="sng" w="12700">
                <a:solidFill>
                  <a:srgbClr val="FFFFFF">
                    <a:alpha val="49803"/>
                  </a:srgbClr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</p:grpSp>
      <p:grpSp>
        <p:nvGrpSpPr>
          <p:cNvPr id="71" name="Shape 71"/>
          <p:cNvGrpSpPr/>
          <p:nvPr/>
        </p:nvGrpSpPr>
        <p:grpSpPr>
          <a:xfrm>
            <a:off x="9106962" y="4954693"/>
            <a:ext cx="3085037" cy="769619"/>
            <a:chOff x="6830222" y="4954692"/>
            <a:chExt cx="2313778" cy="769619"/>
          </a:xfrm>
        </p:grpSpPr>
        <p:sp>
          <p:nvSpPr>
            <p:cNvPr id="72" name="Shape 72"/>
            <p:cNvSpPr/>
            <p:nvPr/>
          </p:nvSpPr>
          <p:spPr>
            <a:xfrm>
              <a:off x="6830222" y="4954692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3" name="Shape 73"/>
            <p:cNvCxnSpPr/>
            <p:nvPr/>
          </p:nvCxnSpPr>
          <p:spPr>
            <a:xfrm>
              <a:off x="6968971" y="5030152"/>
              <a:ext cx="226380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4" name="Shape 74"/>
            <p:cNvCxnSpPr/>
            <p:nvPr/>
          </p:nvCxnSpPr>
          <p:spPr>
            <a:xfrm>
              <a:off x="7185255" y="5030152"/>
              <a:ext cx="414030" cy="48552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5" name="Shape 75"/>
            <p:cNvCxnSpPr/>
            <p:nvPr/>
          </p:nvCxnSpPr>
          <p:spPr>
            <a:xfrm>
              <a:off x="7599285" y="5519660"/>
              <a:ext cx="685503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" name="Shape 76"/>
            <p:cNvCxnSpPr/>
            <p:nvPr/>
          </p:nvCxnSpPr>
          <p:spPr>
            <a:xfrm>
              <a:off x="8278426" y="5519659"/>
              <a:ext cx="522787" cy="20465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" name="Shape 77"/>
            <p:cNvCxnSpPr/>
            <p:nvPr/>
          </p:nvCxnSpPr>
          <p:spPr>
            <a:xfrm>
              <a:off x="8801248" y="5724311"/>
              <a:ext cx="342752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78" name="Shape 78"/>
          <p:cNvGrpSpPr/>
          <p:nvPr/>
        </p:nvGrpSpPr>
        <p:grpSpPr>
          <a:xfrm>
            <a:off x="8580008" y="5229838"/>
            <a:ext cx="3611993" cy="714829"/>
            <a:chOff x="6435005" y="5229837"/>
            <a:chExt cx="2708995" cy="714829"/>
          </a:xfrm>
        </p:grpSpPr>
        <p:sp>
          <p:nvSpPr>
            <p:cNvPr id="79" name="Shape 79"/>
            <p:cNvSpPr/>
            <p:nvPr/>
          </p:nvSpPr>
          <p:spPr>
            <a:xfrm>
              <a:off x="6435005" y="5229837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" name="Shape 80"/>
            <p:cNvCxnSpPr>
              <a:stCxn id="79" idx="5"/>
            </p:cNvCxnSpPr>
            <p:nvPr/>
          </p:nvCxnSpPr>
          <p:spPr>
            <a:xfrm>
              <a:off x="6563823" y="5358655"/>
              <a:ext cx="209100" cy="1743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1" name="Shape 81"/>
            <p:cNvCxnSpPr/>
            <p:nvPr/>
          </p:nvCxnSpPr>
          <p:spPr>
            <a:xfrm>
              <a:off x="6773416" y="5532913"/>
              <a:ext cx="449127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2" name="Shape 82"/>
            <p:cNvCxnSpPr/>
            <p:nvPr/>
          </p:nvCxnSpPr>
          <p:spPr>
            <a:xfrm>
              <a:off x="7214871" y="5527192"/>
              <a:ext cx="202072" cy="22515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3" name="Shape 83"/>
            <p:cNvCxnSpPr/>
            <p:nvPr/>
          </p:nvCxnSpPr>
          <p:spPr>
            <a:xfrm flipH="1" rot="10800000">
              <a:off x="7413276" y="5738331"/>
              <a:ext cx="865115" cy="1402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4" name="Shape 84"/>
            <p:cNvCxnSpPr/>
            <p:nvPr/>
          </p:nvCxnSpPr>
          <p:spPr>
            <a:xfrm>
              <a:off x="8276610" y="5738331"/>
              <a:ext cx="522822" cy="20153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85" name="Shape 85"/>
            <p:cNvCxnSpPr/>
            <p:nvPr/>
          </p:nvCxnSpPr>
          <p:spPr>
            <a:xfrm>
              <a:off x="8799432" y="5939863"/>
              <a:ext cx="344568" cy="48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86" name="Shape 86"/>
          <p:cNvGrpSpPr/>
          <p:nvPr/>
        </p:nvGrpSpPr>
        <p:grpSpPr>
          <a:xfrm>
            <a:off x="7657538" y="5180060"/>
            <a:ext cx="4534463" cy="977729"/>
            <a:chOff x="5743153" y="5180059"/>
            <a:chExt cx="3400847" cy="977729"/>
          </a:xfrm>
        </p:grpSpPr>
        <p:sp>
          <p:nvSpPr>
            <p:cNvPr id="87" name="Shape 87"/>
            <p:cNvSpPr/>
            <p:nvPr/>
          </p:nvSpPr>
          <p:spPr>
            <a:xfrm>
              <a:off x="5743153" y="5180059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5840807" y="5277713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9" name="Shape 89"/>
            <p:cNvCxnSpPr/>
            <p:nvPr/>
          </p:nvCxnSpPr>
          <p:spPr>
            <a:xfrm>
              <a:off x="6090733" y="5353174"/>
              <a:ext cx="71687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0" name="Shape 90"/>
            <p:cNvCxnSpPr/>
            <p:nvPr/>
          </p:nvCxnSpPr>
          <p:spPr>
            <a:xfrm>
              <a:off x="6162420" y="5353174"/>
              <a:ext cx="436819" cy="49098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1" name="Shape 91"/>
            <p:cNvCxnSpPr/>
            <p:nvPr/>
          </p:nvCxnSpPr>
          <p:spPr>
            <a:xfrm>
              <a:off x="6599239" y="5844158"/>
              <a:ext cx="1568217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2" name="Shape 92"/>
            <p:cNvCxnSpPr/>
            <p:nvPr/>
          </p:nvCxnSpPr>
          <p:spPr>
            <a:xfrm>
              <a:off x="8157717" y="5844158"/>
              <a:ext cx="538960" cy="31363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3" name="Shape 93"/>
            <p:cNvCxnSpPr/>
            <p:nvPr/>
          </p:nvCxnSpPr>
          <p:spPr>
            <a:xfrm flipH="1" rot="10800000">
              <a:off x="8691977" y="6152607"/>
              <a:ext cx="452023" cy="518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94" name="Shape 94"/>
          <p:cNvGrpSpPr/>
          <p:nvPr/>
        </p:nvGrpSpPr>
        <p:grpSpPr>
          <a:xfrm>
            <a:off x="9576048" y="470517"/>
            <a:ext cx="2615953" cy="1594358"/>
            <a:chOff x="7182035" y="470517"/>
            <a:chExt cx="1961965" cy="1594358"/>
          </a:xfrm>
        </p:grpSpPr>
        <p:sp>
          <p:nvSpPr>
            <p:cNvPr id="95" name="Shape 95"/>
            <p:cNvSpPr/>
            <p:nvPr/>
          </p:nvSpPr>
          <p:spPr>
            <a:xfrm>
              <a:off x="7182035" y="1913955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6" name="Shape 96"/>
            <p:cNvCxnSpPr/>
            <p:nvPr/>
          </p:nvCxnSpPr>
          <p:spPr>
            <a:xfrm flipH="1">
              <a:off x="8623249" y="470517"/>
              <a:ext cx="520751" cy="34768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7" name="Shape 97"/>
            <p:cNvCxnSpPr/>
            <p:nvPr/>
          </p:nvCxnSpPr>
          <p:spPr>
            <a:xfrm flipH="1">
              <a:off x="8156651" y="818205"/>
              <a:ext cx="466598" cy="7101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8" name="Shape 98"/>
            <p:cNvCxnSpPr/>
            <p:nvPr/>
          </p:nvCxnSpPr>
          <p:spPr>
            <a:xfrm flipH="1">
              <a:off x="7786755" y="1528308"/>
              <a:ext cx="370962" cy="3278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9" name="Shape 99"/>
            <p:cNvCxnSpPr/>
            <p:nvPr/>
          </p:nvCxnSpPr>
          <p:spPr>
            <a:xfrm flipH="1">
              <a:off x="7537344" y="1557892"/>
              <a:ext cx="250962" cy="3844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0" name="Shape 100"/>
            <p:cNvCxnSpPr>
              <a:endCxn id="95" idx="6"/>
            </p:cNvCxnSpPr>
            <p:nvPr/>
          </p:nvCxnSpPr>
          <p:spPr>
            <a:xfrm flipH="1">
              <a:off x="7332955" y="1942315"/>
              <a:ext cx="204300" cy="471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01" name="Shape 101"/>
          <p:cNvGrpSpPr/>
          <p:nvPr/>
        </p:nvGrpSpPr>
        <p:grpSpPr>
          <a:xfrm>
            <a:off x="7836023" y="-593005"/>
            <a:ext cx="4746499" cy="4039834"/>
            <a:chOff x="5584126" y="112304"/>
            <a:chExt cx="3559874" cy="4039834"/>
          </a:xfrm>
        </p:grpSpPr>
        <p:sp>
          <p:nvSpPr>
            <p:cNvPr id="102" name="Shape 102"/>
            <p:cNvSpPr/>
            <p:nvPr/>
          </p:nvSpPr>
          <p:spPr>
            <a:xfrm>
              <a:off x="5584126" y="3805909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5681780" y="3903563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" name="Shape 104"/>
            <p:cNvCxnSpPr/>
            <p:nvPr/>
          </p:nvCxnSpPr>
          <p:spPr>
            <a:xfrm flipH="1">
              <a:off x="8917988" y="112304"/>
              <a:ext cx="226012" cy="29470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5" name="Shape 105"/>
            <p:cNvCxnSpPr/>
            <p:nvPr/>
          </p:nvCxnSpPr>
          <p:spPr>
            <a:xfrm flipH="1">
              <a:off x="8397279" y="407013"/>
              <a:ext cx="520709" cy="29432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6" name="Shape 106"/>
            <p:cNvCxnSpPr/>
            <p:nvPr/>
          </p:nvCxnSpPr>
          <p:spPr>
            <a:xfrm flipH="1">
              <a:off x="7920108" y="504962"/>
              <a:ext cx="1080938" cy="145915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7" name="Shape 107"/>
            <p:cNvCxnSpPr/>
            <p:nvPr/>
          </p:nvCxnSpPr>
          <p:spPr>
            <a:xfrm flipH="1">
              <a:off x="7306394" y="1956753"/>
              <a:ext cx="613714" cy="6395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8" name="Shape 108"/>
            <p:cNvCxnSpPr/>
            <p:nvPr/>
          </p:nvCxnSpPr>
          <p:spPr>
            <a:xfrm flipH="1">
              <a:off x="6094120" y="2020710"/>
              <a:ext cx="1218424" cy="119119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9" name="Shape 109"/>
            <p:cNvCxnSpPr/>
            <p:nvPr/>
          </p:nvCxnSpPr>
          <p:spPr>
            <a:xfrm flipH="1">
              <a:off x="6090733" y="3211900"/>
              <a:ext cx="3386" cy="56270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0" name="Shape 110"/>
            <p:cNvCxnSpPr/>
            <p:nvPr/>
          </p:nvCxnSpPr>
          <p:spPr>
            <a:xfrm flipH="1">
              <a:off x="5924539" y="3774606"/>
              <a:ext cx="169581" cy="12829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11" name="Shape 111"/>
          <p:cNvGrpSpPr/>
          <p:nvPr/>
        </p:nvGrpSpPr>
        <p:grpSpPr>
          <a:xfrm>
            <a:off x="8920580" y="71243"/>
            <a:ext cx="3089496" cy="1709611"/>
            <a:chOff x="6690435" y="71242"/>
            <a:chExt cx="2317122" cy="1709611"/>
          </a:xfrm>
        </p:grpSpPr>
        <p:sp>
          <p:nvSpPr>
            <p:cNvPr id="112" name="Shape 112"/>
            <p:cNvSpPr/>
            <p:nvPr/>
          </p:nvSpPr>
          <p:spPr>
            <a:xfrm>
              <a:off x="6690435" y="1629933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3" name="Shape 113"/>
            <p:cNvCxnSpPr/>
            <p:nvPr/>
          </p:nvCxnSpPr>
          <p:spPr>
            <a:xfrm flipH="1">
              <a:off x="8361969" y="71242"/>
              <a:ext cx="645588" cy="46325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4" name="Shape 114"/>
            <p:cNvCxnSpPr/>
            <p:nvPr/>
          </p:nvCxnSpPr>
          <p:spPr>
            <a:xfrm flipH="1">
              <a:off x="7997167" y="534524"/>
              <a:ext cx="364802" cy="54380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5" name="Shape 115"/>
            <p:cNvCxnSpPr/>
            <p:nvPr/>
          </p:nvCxnSpPr>
          <p:spPr>
            <a:xfrm rot="10800000">
              <a:off x="7315200" y="973567"/>
              <a:ext cx="681968" cy="9614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6" name="Shape 116"/>
            <p:cNvCxnSpPr>
              <a:endCxn id="112" idx="7"/>
            </p:cNvCxnSpPr>
            <p:nvPr/>
          </p:nvCxnSpPr>
          <p:spPr>
            <a:xfrm flipH="1">
              <a:off x="6819253" y="968335"/>
              <a:ext cx="493800" cy="6837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17" name="Shape 117"/>
          <p:cNvGrpSpPr/>
          <p:nvPr/>
        </p:nvGrpSpPr>
        <p:grpSpPr>
          <a:xfrm>
            <a:off x="8546237" y="-11729"/>
            <a:ext cx="3133144" cy="1523852"/>
            <a:chOff x="6409678" y="-11729"/>
            <a:chExt cx="2349858" cy="1523852"/>
          </a:xfrm>
        </p:grpSpPr>
        <p:sp>
          <p:nvSpPr>
            <p:cNvPr id="118" name="Shape 118"/>
            <p:cNvSpPr/>
            <p:nvPr/>
          </p:nvSpPr>
          <p:spPr>
            <a:xfrm>
              <a:off x="6409678" y="1165894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6507332" y="1263548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0" name="Shape 120"/>
            <p:cNvCxnSpPr/>
            <p:nvPr/>
          </p:nvCxnSpPr>
          <p:spPr>
            <a:xfrm flipH="1">
              <a:off x="8644024" y="-11729"/>
              <a:ext cx="115512" cy="14278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1" name="Shape 121"/>
            <p:cNvCxnSpPr/>
            <p:nvPr/>
          </p:nvCxnSpPr>
          <p:spPr>
            <a:xfrm flipH="1">
              <a:off x="7332955" y="131059"/>
              <a:ext cx="1324679" cy="16279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2" name="Shape 122"/>
            <p:cNvCxnSpPr>
              <a:endCxn id="118" idx="7"/>
            </p:cNvCxnSpPr>
            <p:nvPr/>
          </p:nvCxnSpPr>
          <p:spPr>
            <a:xfrm flipH="1">
              <a:off x="6705203" y="293798"/>
              <a:ext cx="627600" cy="9228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23" name="Shape 123"/>
          <p:cNvGrpSpPr/>
          <p:nvPr/>
        </p:nvGrpSpPr>
        <p:grpSpPr>
          <a:xfrm>
            <a:off x="6847185" y="-747176"/>
            <a:ext cx="2051671" cy="3903563"/>
            <a:chOff x="4659155" y="0"/>
            <a:chExt cx="1538753" cy="3903563"/>
          </a:xfrm>
        </p:grpSpPr>
        <p:sp>
          <p:nvSpPr>
            <p:cNvPr id="124" name="Shape 124"/>
            <p:cNvSpPr/>
            <p:nvPr/>
          </p:nvSpPr>
          <p:spPr>
            <a:xfrm>
              <a:off x="5409634" y="2690888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5507288" y="2788542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659155" y="3752643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7" name="Shape 127"/>
            <p:cNvCxnSpPr/>
            <p:nvPr/>
          </p:nvCxnSpPr>
          <p:spPr>
            <a:xfrm flipH="1">
              <a:off x="6049220" y="0"/>
              <a:ext cx="148688" cy="17804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8" name="Shape 128"/>
            <p:cNvCxnSpPr/>
            <p:nvPr/>
          </p:nvCxnSpPr>
          <p:spPr>
            <a:xfrm>
              <a:off x="6049220" y="178044"/>
              <a:ext cx="0" cy="156929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9" name="Shape 129"/>
            <p:cNvCxnSpPr/>
            <p:nvPr/>
          </p:nvCxnSpPr>
          <p:spPr>
            <a:xfrm flipH="1">
              <a:off x="5560554" y="1747341"/>
              <a:ext cx="488668" cy="43701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0" name="Shape 130"/>
            <p:cNvCxnSpPr/>
            <p:nvPr/>
          </p:nvCxnSpPr>
          <p:spPr>
            <a:xfrm flipH="1">
              <a:off x="4951690" y="2175370"/>
              <a:ext cx="619332" cy="90651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1" name="Shape 131"/>
            <p:cNvCxnSpPr/>
            <p:nvPr/>
          </p:nvCxnSpPr>
          <p:spPr>
            <a:xfrm>
              <a:off x="4953012" y="3074119"/>
              <a:ext cx="10109" cy="50876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2" name="Shape 132"/>
            <p:cNvCxnSpPr/>
            <p:nvPr/>
          </p:nvCxnSpPr>
          <p:spPr>
            <a:xfrm flipH="1">
              <a:off x="4795329" y="3578756"/>
              <a:ext cx="167793" cy="20429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3" name="Shape 133"/>
            <p:cNvCxnSpPr>
              <a:endCxn id="124" idx="0"/>
            </p:cNvCxnSpPr>
            <p:nvPr/>
          </p:nvCxnSpPr>
          <p:spPr>
            <a:xfrm>
              <a:off x="5571048" y="2175488"/>
              <a:ext cx="11700" cy="5154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34" name="Shape 134"/>
          <p:cNvGrpSpPr/>
          <p:nvPr/>
        </p:nvGrpSpPr>
        <p:grpSpPr>
          <a:xfrm>
            <a:off x="7259201" y="-11729"/>
            <a:ext cx="640184" cy="1909990"/>
            <a:chOff x="5444401" y="-11729"/>
            <a:chExt cx="480138" cy="1909990"/>
          </a:xfrm>
        </p:grpSpPr>
        <p:sp>
          <p:nvSpPr>
            <p:cNvPr id="135" name="Shape 135"/>
            <p:cNvSpPr/>
            <p:nvPr/>
          </p:nvSpPr>
          <p:spPr>
            <a:xfrm>
              <a:off x="5444401" y="1747341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6" name="Shape 136"/>
            <p:cNvCxnSpPr/>
            <p:nvPr/>
          </p:nvCxnSpPr>
          <p:spPr>
            <a:xfrm>
              <a:off x="5924539" y="-11729"/>
              <a:ext cx="0" cy="97104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7" name="Shape 137"/>
            <p:cNvCxnSpPr/>
            <p:nvPr/>
          </p:nvCxnSpPr>
          <p:spPr>
            <a:xfrm flipH="1">
              <a:off x="5711124" y="949547"/>
              <a:ext cx="213415" cy="21634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8" name="Shape 138"/>
            <p:cNvCxnSpPr/>
            <p:nvPr/>
          </p:nvCxnSpPr>
          <p:spPr>
            <a:xfrm>
              <a:off x="5711124" y="1158454"/>
              <a:ext cx="14725" cy="44450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9" name="Shape 139"/>
            <p:cNvCxnSpPr>
              <a:endCxn id="135" idx="7"/>
            </p:cNvCxnSpPr>
            <p:nvPr/>
          </p:nvCxnSpPr>
          <p:spPr>
            <a:xfrm flipH="1">
              <a:off x="5573219" y="1597843"/>
              <a:ext cx="160500" cy="1716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40" name="Shape 140"/>
          <p:cNvGrpSpPr/>
          <p:nvPr/>
        </p:nvGrpSpPr>
        <p:grpSpPr>
          <a:xfrm>
            <a:off x="6861681" y="-5787"/>
            <a:ext cx="812804" cy="2458781"/>
            <a:chOff x="5146260" y="4971"/>
            <a:chExt cx="609603" cy="2458781"/>
          </a:xfrm>
        </p:grpSpPr>
        <p:sp>
          <p:nvSpPr>
            <p:cNvPr id="141" name="Shape 141"/>
            <p:cNvSpPr/>
            <p:nvPr/>
          </p:nvSpPr>
          <p:spPr>
            <a:xfrm>
              <a:off x="5146260" y="2312832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2" name="Shape 142"/>
            <p:cNvCxnSpPr/>
            <p:nvPr/>
          </p:nvCxnSpPr>
          <p:spPr>
            <a:xfrm flipH="1">
              <a:off x="5700393" y="4971"/>
              <a:ext cx="55470" cy="7057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5700393" y="75541"/>
              <a:ext cx="10731" cy="71351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4" name="Shape 144"/>
            <p:cNvCxnSpPr/>
            <p:nvPr/>
          </p:nvCxnSpPr>
          <p:spPr>
            <a:xfrm flipH="1">
              <a:off x="5236809" y="789057"/>
              <a:ext cx="474317" cy="36062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5" name="Shape 145"/>
            <p:cNvCxnSpPr>
              <a:endCxn id="141" idx="0"/>
            </p:cNvCxnSpPr>
            <p:nvPr/>
          </p:nvCxnSpPr>
          <p:spPr>
            <a:xfrm flipH="1">
              <a:off x="5221720" y="1149732"/>
              <a:ext cx="17400" cy="11631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46" name="Shape 146"/>
          <p:cNvGrpSpPr/>
          <p:nvPr/>
        </p:nvGrpSpPr>
        <p:grpSpPr>
          <a:xfrm>
            <a:off x="6501639" y="0"/>
            <a:ext cx="942027" cy="1973721"/>
            <a:chOff x="4876229" y="0"/>
            <a:chExt cx="706520" cy="1973721"/>
          </a:xfrm>
        </p:grpSpPr>
        <p:sp>
          <p:nvSpPr>
            <p:cNvPr id="147" name="Shape 147"/>
            <p:cNvSpPr/>
            <p:nvPr/>
          </p:nvSpPr>
          <p:spPr>
            <a:xfrm>
              <a:off x="4876229" y="1822801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8" name="Shape 148"/>
            <p:cNvCxnSpPr/>
            <p:nvPr/>
          </p:nvCxnSpPr>
          <p:spPr>
            <a:xfrm flipH="1">
              <a:off x="5573219" y="0"/>
              <a:ext cx="1" cy="65526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9" name="Shape 149"/>
            <p:cNvCxnSpPr/>
            <p:nvPr/>
          </p:nvCxnSpPr>
          <p:spPr>
            <a:xfrm flipH="1">
              <a:off x="4949164" y="655266"/>
              <a:ext cx="633585" cy="30593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50" name="Shape 150"/>
            <p:cNvCxnSpPr>
              <a:endCxn id="147" idx="0"/>
            </p:cNvCxnSpPr>
            <p:nvPr/>
          </p:nvCxnSpPr>
          <p:spPr>
            <a:xfrm>
              <a:off x="4951689" y="959401"/>
              <a:ext cx="0" cy="8634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51" name="Shape 151"/>
          <p:cNvGrpSpPr/>
          <p:nvPr/>
        </p:nvGrpSpPr>
        <p:grpSpPr>
          <a:xfrm>
            <a:off x="5859489" y="-11729"/>
            <a:ext cx="843376" cy="1875473"/>
            <a:chOff x="4394617" y="-11729"/>
            <a:chExt cx="632532" cy="1875473"/>
          </a:xfrm>
        </p:grpSpPr>
        <p:sp>
          <p:nvSpPr>
            <p:cNvPr id="152" name="Shape 152"/>
            <p:cNvSpPr/>
            <p:nvPr/>
          </p:nvSpPr>
          <p:spPr>
            <a:xfrm>
              <a:off x="4394617" y="1517515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4492271" y="1615169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4" name="Shape 154"/>
            <p:cNvCxnSpPr/>
            <p:nvPr/>
          </p:nvCxnSpPr>
          <p:spPr>
            <a:xfrm flipH="1">
              <a:off x="4567731" y="-11729"/>
              <a:ext cx="459418" cy="42732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55" name="Shape 155"/>
            <p:cNvCxnSpPr>
              <a:endCxn id="152" idx="0"/>
            </p:cNvCxnSpPr>
            <p:nvPr/>
          </p:nvCxnSpPr>
          <p:spPr>
            <a:xfrm flipH="1">
              <a:off x="4567732" y="415615"/>
              <a:ext cx="4800" cy="11019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56" name="Shape 156"/>
          <p:cNvGrpSpPr/>
          <p:nvPr/>
        </p:nvGrpSpPr>
        <p:grpSpPr>
          <a:xfrm>
            <a:off x="4215602" y="-595805"/>
            <a:ext cx="1598513" cy="2803289"/>
            <a:chOff x="3161701" y="-309212"/>
            <a:chExt cx="1198885" cy="2803289"/>
          </a:xfrm>
        </p:grpSpPr>
        <p:sp>
          <p:nvSpPr>
            <p:cNvPr id="157" name="Shape 157"/>
            <p:cNvSpPr/>
            <p:nvPr/>
          </p:nvSpPr>
          <p:spPr>
            <a:xfrm>
              <a:off x="4209666" y="2343157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8" name="Shape 158"/>
            <p:cNvCxnSpPr/>
            <p:nvPr/>
          </p:nvCxnSpPr>
          <p:spPr>
            <a:xfrm flipH="1">
              <a:off x="3161702" y="-309212"/>
              <a:ext cx="23579" cy="113370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59" name="Shape 159"/>
            <p:cNvCxnSpPr/>
            <p:nvPr/>
          </p:nvCxnSpPr>
          <p:spPr>
            <a:xfrm>
              <a:off x="3161701" y="818205"/>
              <a:ext cx="1127874" cy="5208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60" name="Shape 160"/>
            <p:cNvCxnSpPr>
              <a:endCxn id="157" idx="0"/>
            </p:cNvCxnSpPr>
            <p:nvPr/>
          </p:nvCxnSpPr>
          <p:spPr>
            <a:xfrm flipH="1">
              <a:off x="4285126" y="1334857"/>
              <a:ext cx="4500" cy="10083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61" name="Shape 161"/>
          <p:cNvGrpSpPr/>
          <p:nvPr/>
        </p:nvGrpSpPr>
        <p:grpSpPr>
          <a:xfrm>
            <a:off x="3906460" y="-672317"/>
            <a:ext cx="1006064" cy="3271395"/>
            <a:chOff x="2929845" y="-385724"/>
            <a:chExt cx="754548" cy="3271395"/>
          </a:xfrm>
        </p:grpSpPr>
        <p:sp>
          <p:nvSpPr>
            <p:cNvPr id="162" name="Shape 162"/>
            <p:cNvSpPr/>
            <p:nvPr/>
          </p:nvSpPr>
          <p:spPr>
            <a:xfrm>
              <a:off x="3533473" y="2734751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3" name="Shape 163"/>
            <p:cNvCxnSpPr/>
            <p:nvPr/>
          </p:nvCxnSpPr>
          <p:spPr>
            <a:xfrm flipH="1">
              <a:off x="2929846" y="-385724"/>
              <a:ext cx="32712" cy="224946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64" name="Shape 164"/>
            <p:cNvCxnSpPr/>
            <p:nvPr/>
          </p:nvCxnSpPr>
          <p:spPr>
            <a:xfrm>
              <a:off x="2929845" y="1858761"/>
              <a:ext cx="679088" cy="40060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65" name="Shape 165"/>
            <p:cNvCxnSpPr>
              <a:endCxn id="162" idx="0"/>
            </p:cNvCxnSpPr>
            <p:nvPr/>
          </p:nvCxnSpPr>
          <p:spPr>
            <a:xfrm>
              <a:off x="3608933" y="2259251"/>
              <a:ext cx="0" cy="4755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66" name="Shape 166"/>
          <p:cNvGrpSpPr/>
          <p:nvPr/>
        </p:nvGrpSpPr>
        <p:grpSpPr>
          <a:xfrm>
            <a:off x="3648479" y="-672317"/>
            <a:ext cx="628256" cy="3756052"/>
            <a:chOff x="2754146" y="-361459"/>
            <a:chExt cx="441550" cy="3519769"/>
          </a:xfrm>
        </p:grpSpPr>
        <p:sp>
          <p:nvSpPr>
            <p:cNvPr id="167" name="Shape 167"/>
            <p:cNvSpPr/>
            <p:nvPr/>
          </p:nvSpPr>
          <p:spPr>
            <a:xfrm>
              <a:off x="2849467" y="2812081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2947120" y="2909735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9" name="Shape 169"/>
            <p:cNvCxnSpPr/>
            <p:nvPr/>
          </p:nvCxnSpPr>
          <p:spPr>
            <a:xfrm>
              <a:off x="2754146" y="-361459"/>
              <a:ext cx="0" cy="229487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0" name="Shape 170"/>
            <p:cNvCxnSpPr/>
            <p:nvPr/>
          </p:nvCxnSpPr>
          <p:spPr>
            <a:xfrm>
              <a:off x="2754146" y="1933417"/>
              <a:ext cx="260500" cy="24269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1" name="Shape 171"/>
            <p:cNvCxnSpPr/>
            <p:nvPr/>
          </p:nvCxnSpPr>
          <p:spPr>
            <a:xfrm>
              <a:off x="3012834" y="2175370"/>
              <a:ext cx="6339" cy="63338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72" name="Shape 172"/>
          <p:cNvGrpSpPr/>
          <p:nvPr/>
        </p:nvGrpSpPr>
        <p:grpSpPr>
          <a:xfrm>
            <a:off x="3314783" y="-672317"/>
            <a:ext cx="277215" cy="3675286"/>
            <a:chOff x="2499234" y="-362197"/>
            <a:chExt cx="194832" cy="3444085"/>
          </a:xfrm>
        </p:grpSpPr>
        <p:sp>
          <p:nvSpPr>
            <p:cNvPr id="173" name="Shape 173"/>
            <p:cNvSpPr/>
            <p:nvPr/>
          </p:nvSpPr>
          <p:spPr>
            <a:xfrm>
              <a:off x="2499234" y="2930968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4" name="Shape 174"/>
            <p:cNvCxnSpPr/>
            <p:nvPr/>
          </p:nvCxnSpPr>
          <p:spPr>
            <a:xfrm>
              <a:off x="2564637" y="-362197"/>
              <a:ext cx="0" cy="68437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5" name="Shape 175"/>
            <p:cNvCxnSpPr/>
            <p:nvPr/>
          </p:nvCxnSpPr>
          <p:spPr>
            <a:xfrm>
              <a:off x="2564637" y="322180"/>
              <a:ext cx="129428" cy="21234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6" name="Shape 176"/>
            <p:cNvCxnSpPr/>
            <p:nvPr/>
          </p:nvCxnSpPr>
          <p:spPr>
            <a:xfrm flipH="1">
              <a:off x="2672348" y="534524"/>
              <a:ext cx="21718" cy="137943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7" name="Shape 177"/>
            <p:cNvCxnSpPr/>
            <p:nvPr/>
          </p:nvCxnSpPr>
          <p:spPr>
            <a:xfrm flipH="1">
              <a:off x="2585333" y="1913955"/>
              <a:ext cx="87015" cy="261415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78" name="Shape 178"/>
            <p:cNvCxnSpPr>
              <a:endCxn id="173" idx="0"/>
            </p:cNvCxnSpPr>
            <p:nvPr/>
          </p:nvCxnSpPr>
          <p:spPr>
            <a:xfrm flipH="1">
              <a:off x="2574694" y="2175268"/>
              <a:ext cx="12300" cy="7557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79" name="Shape 179"/>
          <p:cNvGrpSpPr/>
          <p:nvPr/>
        </p:nvGrpSpPr>
        <p:grpSpPr>
          <a:xfrm>
            <a:off x="3010635" y="-672317"/>
            <a:ext cx="414783" cy="3163943"/>
            <a:chOff x="2277662" y="-362197"/>
            <a:chExt cx="291517" cy="2964910"/>
          </a:xfrm>
        </p:grpSpPr>
        <p:sp>
          <p:nvSpPr>
            <p:cNvPr id="180" name="Shape 180"/>
            <p:cNvSpPr/>
            <p:nvPr/>
          </p:nvSpPr>
          <p:spPr>
            <a:xfrm>
              <a:off x="2277662" y="2451793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1" name="Shape 181"/>
            <p:cNvCxnSpPr/>
            <p:nvPr/>
          </p:nvCxnSpPr>
          <p:spPr>
            <a:xfrm>
              <a:off x="2382118" y="-362197"/>
              <a:ext cx="0" cy="62408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2" name="Shape 182"/>
            <p:cNvCxnSpPr/>
            <p:nvPr/>
          </p:nvCxnSpPr>
          <p:spPr>
            <a:xfrm>
              <a:off x="2382118" y="262840"/>
              <a:ext cx="187061" cy="34656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3" name="Shape 183"/>
            <p:cNvCxnSpPr/>
            <p:nvPr/>
          </p:nvCxnSpPr>
          <p:spPr>
            <a:xfrm>
              <a:off x="2569179" y="609406"/>
              <a:ext cx="0" cy="122458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4" name="Shape 184"/>
            <p:cNvCxnSpPr/>
            <p:nvPr/>
          </p:nvCxnSpPr>
          <p:spPr>
            <a:xfrm flipH="1">
              <a:off x="2353122" y="1832130"/>
              <a:ext cx="213765" cy="4807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5" name="Shape 185"/>
            <p:cNvCxnSpPr>
              <a:endCxn id="180" idx="0"/>
            </p:cNvCxnSpPr>
            <p:nvPr/>
          </p:nvCxnSpPr>
          <p:spPr>
            <a:xfrm>
              <a:off x="2350722" y="2312893"/>
              <a:ext cx="2400" cy="1389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86" name="Shape 186"/>
          <p:cNvGrpSpPr/>
          <p:nvPr/>
        </p:nvGrpSpPr>
        <p:grpSpPr>
          <a:xfrm>
            <a:off x="2731557" y="-672317"/>
            <a:ext cx="468779" cy="3514812"/>
            <a:chOff x="2071203" y="-362740"/>
            <a:chExt cx="329466" cy="3293708"/>
          </a:xfrm>
        </p:grpSpPr>
        <p:sp>
          <p:nvSpPr>
            <p:cNvPr id="187" name="Shape 187"/>
            <p:cNvSpPr/>
            <p:nvPr/>
          </p:nvSpPr>
          <p:spPr>
            <a:xfrm>
              <a:off x="2071203" y="2780048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8" name="Shape 188"/>
            <p:cNvCxnSpPr/>
            <p:nvPr/>
          </p:nvCxnSpPr>
          <p:spPr>
            <a:xfrm>
              <a:off x="2149565" y="-362740"/>
              <a:ext cx="0" cy="6160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9" name="Shape 189"/>
            <p:cNvCxnSpPr/>
            <p:nvPr/>
          </p:nvCxnSpPr>
          <p:spPr>
            <a:xfrm>
              <a:off x="2149565" y="248916"/>
              <a:ext cx="251103" cy="38419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0" name="Shape 190"/>
            <p:cNvCxnSpPr/>
            <p:nvPr/>
          </p:nvCxnSpPr>
          <p:spPr>
            <a:xfrm>
              <a:off x="2400669" y="633112"/>
              <a:ext cx="0" cy="111422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1" name="Shape 191"/>
            <p:cNvCxnSpPr/>
            <p:nvPr/>
          </p:nvCxnSpPr>
          <p:spPr>
            <a:xfrm flipH="1">
              <a:off x="2134668" y="1745222"/>
              <a:ext cx="266000" cy="31965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2" name="Shape 192"/>
            <p:cNvCxnSpPr>
              <a:endCxn id="187" idx="0"/>
            </p:cNvCxnSpPr>
            <p:nvPr/>
          </p:nvCxnSpPr>
          <p:spPr>
            <a:xfrm>
              <a:off x="2135563" y="2061548"/>
              <a:ext cx="11100" cy="7185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93" name="Shape 193"/>
          <p:cNvGrpSpPr/>
          <p:nvPr/>
        </p:nvGrpSpPr>
        <p:grpSpPr>
          <a:xfrm>
            <a:off x="2243651" y="-660588"/>
            <a:ext cx="464939" cy="3647552"/>
            <a:chOff x="1704671" y="-351749"/>
            <a:chExt cx="326768" cy="3418098"/>
          </a:xfrm>
        </p:grpSpPr>
        <p:sp>
          <p:nvSpPr>
            <p:cNvPr id="194" name="Shape 194"/>
            <p:cNvSpPr/>
            <p:nvPr/>
          </p:nvSpPr>
          <p:spPr>
            <a:xfrm>
              <a:off x="1880519" y="2915429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5" name="Shape 195"/>
            <p:cNvCxnSpPr/>
            <p:nvPr/>
          </p:nvCxnSpPr>
          <p:spPr>
            <a:xfrm>
              <a:off x="1959976" y="-351749"/>
              <a:ext cx="0" cy="104325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6" name="Shape 196"/>
            <p:cNvCxnSpPr/>
            <p:nvPr/>
          </p:nvCxnSpPr>
          <p:spPr>
            <a:xfrm flipH="1">
              <a:off x="1704671" y="687596"/>
              <a:ext cx="253666" cy="34425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7" name="Shape 197"/>
            <p:cNvCxnSpPr/>
            <p:nvPr/>
          </p:nvCxnSpPr>
          <p:spPr>
            <a:xfrm>
              <a:off x="1704671" y="1031848"/>
              <a:ext cx="851" cy="73424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8" name="Shape 198"/>
            <p:cNvCxnSpPr/>
            <p:nvPr/>
          </p:nvCxnSpPr>
          <p:spPr>
            <a:xfrm>
              <a:off x="1705522" y="1761282"/>
              <a:ext cx="262299" cy="31212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9" name="Shape 199"/>
            <p:cNvCxnSpPr>
              <a:endCxn id="194" idx="0"/>
            </p:cNvCxnSpPr>
            <p:nvPr/>
          </p:nvCxnSpPr>
          <p:spPr>
            <a:xfrm flipH="1">
              <a:off x="1955979" y="2068229"/>
              <a:ext cx="9000" cy="8472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00" name="Shape 200"/>
          <p:cNvGrpSpPr/>
          <p:nvPr/>
        </p:nvGrpSpPr>
        <p:grpSpPr>
          <a:xfrm>
            <a:off x="1815339" y="-787950"/>
            <a:ext cx="650851" cy="3496337"/>
            <a:chOff x="1392211" y="-470556"/>
            <a:chExt cx="457430" cy="3276390"/>
          </a:xfrm>
        </p:grpSpPr>
        <p:sp>
          <p:nvSpPr>
            <p:cNvPr id="201" name="Shape 201"/>
            <p:cNvSpPr/>
            <p:nvPr/>
          </p:nvSpPr>
          <p:spPr>
            <a:xfrm>
              <a:off x="1503412" y="2459605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1601066" y="2557259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3" name="Shape 203"/>
            <p:cNvCxnSpPr/>
            <p:nvPr/>
          </p:nvCxnSpPr>
          <p:spPr>
            <a:xfrm>
              <a:off x="1767752" y="-470556"/>
              <a:ext cx="0" cy="88615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04" name="Shape 204"/>
            <p:cNvCxnSpPr/>
            <p:nvPr/>
          </p:nvCxnSpPr>
          <p:spPr>
            <a:xfrm flipH="1">
              <a:off x="1392862" y="415600"/>
              <a:ext cx="374890" cy="52432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1392862" y="939926"/>
              <a:ext cx="0" cy="8922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06" name="Shape 206"/>
            <p:cNvCxnSpPr/>
            <p:nvPr/>
          </p:nvCxnSpPr>
          <p:spPr>
            <a:xfrm>
              <a:off x="1392211" y="1832127"/>
              <a:ext cx="286110" cy="30992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07" name="Shape 207"/>
            <p:cNvCxnSpPr/>
            <p:nvPr/>
          </p:nvCxnSpPr>
          <p:spPr>
            <a:xfrm>
              <a:off x="1675677" y="2136574"/>
              <a:ext cx="0" cy="31822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08" name="Shape 208"/>
          <p:cNvGrpSpPr/>
          <p:nvPr/>
        </p:nvGrpSpPr>
        <p:grpSpPr>
          <a:xfrm>
            <a:off x="1181655" y="-660588"/>
            <a:ext cx="934779" cy="3648889"/>
            <a:chOff x="930344" y="-351777"/>
            <a:chExt cx="656982" cy="3419349"/>
          </a:xfrm>
        </p:grpSpPr>
        <p:sp>
          <p:nvSpPr>
            <p:cNvPr id="209" name="Shape 209"/>
            <p:cNvSpPr/>
            <p:nvPr/>
          </p:nvSpPr>
          <p:spPr>
            <a:xfrm>
              <a:off x="930344" y="2721343"/>
              <a:ext cx="346229" cy="346229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027998" y="2818996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1" name="Shape 211"/>
            <p:cNvCxnSpPr/>
            <p:nvPr/>
          </p:nvCxnSpPr>
          <p:spPr>
            <a:xfrm>
              <a:off x="1587326" y="-351777"/>
              <a:ext cx="0" cy="67395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12" name="Shape 212"/>
            <p:cNvCxnSpPr/>
            <p:nvPr/>
          </p:nvCxnSpPr>
          <p:spPr>
            <a:xfrm flipH="1">
              <a:off x="1251029" y="322180"/>
              <a:ext cx="336297" cy="567315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13" name="Shape 213"/>
            <p:cNvCxnSpPr/>
            <p:nvPr/>
          </p:nvCxnSpPr>
          <p:spPr>
            <a:xfrm>
              <a:off x="1251029" y="889495"/>
              <a:ext cx="0" cy="156880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14" name="Shape 214"/>
            <p:cNvCxnSpPr/>
            <p:nvPr/>
          </p:nvCxnSpPr>
          <p:spPr>
            <a:xfrm flipH="1">
              <a:off x="1100598" y="2450129"/>
              <a:ext cx="150432" cy="157202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15" name="Shape 215"/>
            <p:cNvCxnSpPr>
              <a:endCxn id="209" idx="0"/>
            </p:cNvCxnSpPr>
            <p:nvPr/>
          </p:nvCxnSpPr>
          <p:spPr>
            <a:xfrm>
              <a:off x="1101059" y="2602243"/>
              <a:ext cx="2400" cy="1191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16" name="Shape 216"/>
          <p:cNvGrpSpPr/>
          <p:nvPr/>
        </p:nvGrpSpPr>
        <p:grpSpPr>
          <a:xfrm>
            <a:off x="774879" y="-660588"/>
            <a:ext cx="1041875" cy="3159158"/>
            <a:chOff x="630315" y="-351206"/>
            <a:chExt cx="732250" cy="2960425"/>
          </a:xfrm>
        </p:grpSpPr>
        <p:sp>
          <p:nvSpPr>
            <p:cNvPr id="217" name="Shape 217"/>
            <p:cNvSpPr/>
            <p:nvPr/>
          </p:nvSpPr>
          <p:spPr>
            <a:xfrm>
              <a:off x="630315" y="2458299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8" name="Shape 218"/>
            <p:cNvCxnSpPr/>
            <p:nvPr/>
          </p:nvCxnSpPr>
          <p:spPr>
            <a:xfrm>
              <a:off x="1362565" y="-351206"/>
              <a:ext cx="0" cy="60066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19" name="Shape 219"/>
            <p:cNvCxnSpPr/>
            <p:nvPr/>
          </p:nvCxnSpPr>
          <p:spPr>
            <a:xfrm flipH="1">
              <a:off x="1157492" y="249458"/>
              <a:ext cx="204078" cy="505769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0" name="Shape 220"/>
            <p:cNvCxnSpPr/>
            <p:nvPr/>
          </p:nvCxnSpPr>
          <p:spPr>
            <a:xfrm>
              <a:off x="1157491" y="755227"/>
              <a:ext cx="1" cy="896808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1" name="Shape 221"/>
            <p:cNvCxnSpPr/>
            <p:nvPr/>
          </p:nvCxnSpPr>
          <p:spPr>
            <a:xfrm flipH="1">
              <a:off x="929353" y="1652036"/>
              <a:ext cx="228138" cy="18009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2" name="Shape 222"/>
            <p:cNvCxnSpPr/>
            <p:nvPr/>
          </p:nvCxnSpPr>
          <p:spPr>
            <a:xfrm>
              <a:off x="932996" y="1833990"/>
              <a:ext cx="0" cy="47176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3" name="Shape 223"/>
            <p:cNvCxnSpPr>
              <a:endCxn id="217" idx="7"/>
            </p:cNvCxnSpPr>
            <p:nvPr/>
          </p:nvCxnSpPr>
          <p:spPr>
            <a:xfrm flipH="1">
              <a:off x="759133" y="2305801"/>
              <a:ext cx="174000" cy="1746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24" name="Shape 224"/>
          <p:cNvGrpSpPr/>
          <p:nvPr/>
        </p:nvGrpSpPr>
        <p:grpSpPr>
          <a:xfrm>
            <a:off x="40707" y="-672317"/>
            <a:ext cx="1234579" cy="3231093"/>
            <a:chOff x="88778" y="-361458"/>
            <a:chExt cx="867686" cy="3027833"/>
          </a:xfrm>
        </p:grpSpPr>
        <p:sp>
          <p:nvSpPr>
            <p:cNvPr id="225" name="Shape 225"/>
            <p:cNvSpPr/>
            <p:nvPr/>
          </p:nvSpPr>
          <p:spPr>
            <a:xfrm>
              <a:off x="88778" y="2515455"/>
              <a:ext cx="150920" cy="150920"/>
            </a:xfrm>
            <a:prstGeom prst="ellipse">
              <a:avLst/>
            </a:prstGeom>
            <a:solidFill>
              <a:srgbClr val="007086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6" name="Shape 226"/>
            <p:cNvCxnSpPr/>
            <p:nvPr/>
          </p:nvCxnSpPr>
          <p:spPr>
            <a:xfrm>
              <a:off x="956463" y="-361458"/>
              <a:ext cx="0" cy="62264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7" name="Shape 227"/>
            <p:cNvCxnSpPr/>
            <p:nvPr/>
          </p:nvCxnSpPr>
          <p:spPr>
            <a:xfrm flipH="1">
              <a:off x="767801" y="263578"/>
              <a:ext cx="188663" cy="49482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8" name="Shape 228"/>
            <p:cNvCxnSpPr/>
            <p:nvPr/>
          </p:nvCxnSpPr>
          <p:spPr>
            <a:xfrm flipH="1">
              <a:off x="764031" y="758403"/>
              <a:ext cx="3771" cy="55626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29" name="Shape 229"/>
            <p:cNvCxnSpPr/>
            <p:nvPr/>
          </p:nvCxnSpPr>
          <p:spPr>
            <a:xfrm flipH="1">
              <a:off x="168390" y="1314667"/>
              <a:ext cx="595641" cy="352394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0" name="Shape 230"/>
            <p:cNvCxnSpPr>
              <a:endCxn id="225" idx="0"/>
            </p:cNvCxnSpPr>
            <p:nvPr/>
          </p:nvCxnSpPr>
          <p:spPr>
            <a:xfrm flipH="1">
              <a:off x="164238" y="1667055"/>
              <a:ext cx="4200" cy="8484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31" name="Shape 231"/>
          <p:cNvGrpSpPr/>
          <p:nvPr/>
        </p:nvGrpSpPr>
        <p:grpSpPr>
          <a:xfrm>
            <a:off x="449674" y="-660588"/>
            <a:ext cx="1081513" cy="3792279"/>
            <a:chOff x="388398" y="-350967"/>
            <a:chExt cx="760109" cy="3553718"/>
          </a:xfrm>
        </p:grpSpPr>
        <p:sp>
          <p:nvSpPr>
            <p:cNvPr id="232" name="Shape 232"/>
            <p:cNvSpPr/>
            <p:nvPr/>
          </p:nvSpPr>
          <p:spPr>
            <a:xfrm>
              <a:off x="388398" y="3051831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33" name="Shape 233"/>
            <p:cNvCxnSpPr/>
            <p:nvPr/>
          </p:nvCxnSpPr>
          <p:spPr>
            <a:xfrm flipH="1">
              <a:off x="944429" y="254042"/>
              <a:ext cx="204078" cy="50801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4" name="Shape 234"/>
            <p:cNvCxnSpPr/>
            <p:nvPr/>
          </p:nvCxnSpPr>
          <p:spPr>
            <a:xfrm flipH="1">
              <a:off x="938187" y="758403"/>
              <a:ext cx="5730" cy="710741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5" name="Shape 235"/>
            <p:cNvCxnSpPr/>
            <p:nvPr/>
          </p:nvCxnSpPr>
          <p:spPr>
            <a:xfrm flipH="1">
              <a:off x="465867" y="1469144"/>
              <a:ext cx="472320" cy="369856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6" name="Shape 236"/>
            <p:cNvCxnSpPr>
              <a:endCxn id="232" idx="0"/>
            </p:cNvCxnSpPr>
            <p:nvPr/>
          </p:nvCxnSpPr>
          <p:spPr>
            <a:xfrm>
              <a:off x="463858" y="1838931"/>
              <a:ext cx="0" cy="121290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37" name="Shape 237"/>
            <p:cNvCxnSpPr/>
            <p:nvPr/>
          </p:nvCxnSpPr>
          <p:spPr>
            <a:xfrm>
              <a:off x="1148506" y="-350967"/>
              <a:ext cx="0" cy="604225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pic>
        <p:nvPicPr>
          <p:cNvPr id="238" name="Shape 2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937" y="5388300"/>
            <a:ext cx="2881435" cy="1092933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/>
          <p:nvPr/>
        </p:nvSpPr>
        <p:spPr>
          <a:xfrm>
            <a:off x="-157779" y="-127363"/>
            <a:ext cx="12493213" cy="21881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FFFF">
                <a:alpha val="49803"/>
              </a:srgbClr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0" y="6505304"/>
            <a:ext cx="12192000" cy="3526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1" name="Shape 241"/>
          <p:cNvGrpSpPr/>
          <p:nvPr/>
        </p:nvGrpSpPr>
        <p:grpSpPr>
          <a:xfrm>
            <a:off x="7134348" y="5693239"/>
            <a:ext cx="5061521" cy="583261"/>
            <a:chOff x="4645085" y="4749294"/>
            <a:chExt cx="3796141" cy="583261"/>
          </a:xfrm>
        </p:grpSpPr>
        <p:sp>
          <p:nvSpPr>
            <p:cNvPr id="242" name="Shape 242"/>
            <p:cNvSpPr/>
            <p:nvPr/>
          </p:nvSpPr>
          <p:spPr>
            <a:xfrm>
              <a:off x="4645085" y="4749294"/>
              <a:ext cx="150920" cy="150920"/>
            </a:xfrm>
            <a:prstGeom prst="ellipse">
              <a:avLst/>
            </a:prstGeom>
            <a:solidFill>
              <a:srgbClr val="1E8BA0"/>
            </a:solidFill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3" name="Shape 243"/>
            <p:cNvCxnSpPr/>
            <p:nvPr/>
          </p:nvCxnSpPr>
          <p:spPr>
            <a:xfrm>
              <a:off x="4801613" y="4824754"/>
              <a:ext cx="586831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4" name="Shape 244"/>
            <p:cNvCxnSpPr/>
            <p:nvPr/>
          </p:nvCxnSpPr>
          <p:spPr>
            <a:xfrm>
              <a:off x="7300370" y="5123368"/>
              <a:ext cx="298915" cy="209187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5" name="Shape 245"/>
            <p:cNvCxnSpPr/>
            <p:nvPr/>
          </p:nvCxnSpPr>
          <p:spPr>
            <a:xfrm>
              <a:off x="7599285" y="5332555"/>
              <a:ext cx="841941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5390528" y="4825010"/>
              <a:ext cx="414030" cy="302403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5802772" y="5123368"/>
              <a:ext cx="1497598" cy="0"/>
            </a:xfrm>
            <a:prstGeom prst="straightConnector1">
              <a:avLst/>
            </a:prstGeom>
            <a:noFill/>
            <a:ln cap="flat" cmpd="sng" w="12700">
              <a:solidFill>
                <a:srgbClr val="FFFFFF">
                  <a:alpha val="49803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248" name="Shape 248"/>
          <p:cNvSpPr txBox="1"/>
          <p:nvPr>
            <p:ph idx="1" type="body"/>
          </p:nvPr>
        </p:nvSpPr>
        <p:spPr>
          <a:xfrm>
            <a:off x="336794" y="3429405"/>
            <a:ext cx="8778652" cy="474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2" type="body"/>
          </p:nvPr>
        </p:nvSpPr>
        <p:spPr>
          <a:xfrm>
            <a:off x="350445" y="4051198"/>
            <a:ext cx="6691360" cy="284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3" type="body"/>
          </p:nvPr>
        </p:nvSpPr>
        <p:spPr>
          <a:xfrm>
            <a:off x="350445" y="4544973"/>
            <a:ext cx="6691360" cy="6316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3" name="Shape 30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5" name="Shape 30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6" name="Shape 30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1" name="Shape 3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7" name="Shape 3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8" name="Shape 3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4" name="Shape 2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5" name="Shape 2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9" name="Shape 25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0" name="Shape 2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1" name="Shape 2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6" name="Shape 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7" name="Shape 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2" name="Shape 27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3" name="Shape 27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4" name="Shape 27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5" name="Shape 27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9" name="Shape 27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0" name="Shape 28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1" name="Shape 28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2" name="Shape 28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3" name="Shape 28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4" name="Shape 28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7" name="Shape 28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8" name="Shape 28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9" name="Shape 28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2" name="Shape 2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7" name="Shape 29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8" name="Shape 29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9" name="Shape 29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Shape 3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4481" y="5601791"/>
            <a:ext cx="2529069" cy="714737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 txBox="1"/>
          <p:nvPr>
            <p:ph idx="1" type="body"/>
          </p:nvPr>
        </p:nvSpPr>
        <p:spPr>
          <a:xfrm>
            <a:off x="1776596" y="2870185"/>
            <a:ext cx="7784557" cy="10338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ImPACT – Datasets (so far)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7" name="Shape 3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61197" y="5601791"/>
            <a:ext cx="4409491" cy="750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Concerns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kinds of sensitivity – legally protected, ethically restricted, and damaging to partners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Combining datasets synthesizes new information, and it can be more sensitive than the original components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IRB(s) – Duke and UNC Collaboration.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Durham/Data Works NC complicate this at all?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NIEHS?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Mitigation – “Pretend Sensitive”. Treat public data as though restricted.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Datasets - methodology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project participants, learn what datasets are available, and learn how the researchers want to use the data.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cases inform which datasets to use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sensitivity of each dataset, alone or in conjunction with other data.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Datasets from John Killeen: Data Works, NC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possible collections to work with, loosely grouped: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Demographics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Safety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Health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Estate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factors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more identified possibilities across health, real estate, economics, and education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Demographics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838200" y="1825625"/>
            <a:ext cx="10515600" cy="1444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Vital Records: Births and Deaths.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Voter Registration.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Voter Registration Deltas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Safety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911 Calls for Service - daily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Crime – daily crime reporting with FBI categorization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Police Data from ~550 agencies - “ReportSee”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NC Statewide Traffic Stop Data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See: Stanford Open Policing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Health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In-Depth Health Dept. Surveys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 Risk Factor Surveillance System Microdata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Risk Factor Surveillance System Microdata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Potential: Aggregated Chronic Conditions Prevalence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Estate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Rental Listings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Court-Processed Evictions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Permits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Potential: Core Logic  - real estate and mortgages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Potential: Multiple Listing Service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Measures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Care Centers, and their “1 to 5” grades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Durham Citizen Survey Microdata – local govt. effectiveness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Potential: Unemployment Insurance Records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Potential: Public School Performance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